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708" r:id="rId4"/>
  </p:sldMasterIdLst>
  <p:sldIdLst>
    <p:sldId id="256" r:id="rId5"/>
    <p:sldId id="257" r:id="rId6"/>
    <p:sldId id="258" r:id="rId7"/>
    <p:sldId id="261" r:id="rId8"/>
    <p:sldId id="260" r:id="rId9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vi-VN" smtClean="0"/>
              <a:t>Bấm &amp; sửa kiểu phụ đề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vi-VN" smtClean="0"/>
              <a:t>Bấm &amp; sửa kiểu phụ đề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7293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0217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7101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7539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975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2446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3103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108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vi-VN" smtClean="0"/>
              <a:t>Bấm biểu tượng để thêm hình ảnh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1058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9876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7833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vi-VN" smtClean="0"/>
              <a:t>Bấm &amp; sửa kiểu phụ đề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7293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0217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7101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7539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9756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2446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310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1085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vi-VN" smtClean="0"/>
              <a:t>Bấm biểu tượng để thêm hình ảnh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1058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9876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7833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vi-VN" smtClean="0"/>
              <a:t>Bấm &amp; sửa kiểu phụ đề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6D2C-6C39-4A08-9C59-797000E359A0}" type="datetimeFigureOut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F377-44A8-4B25-840A-6DC5DE59A623}" type="slidenum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1540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6D2C-6C39-4A08-9C59-797000E359A0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F377-44A8-4B25-840A-6DC5DE59A623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1871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6D2C-6C39-4A08-9C59-797000E359A0}" type="datetimeFigureOut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F377-44A8-4B25-840A-6DC5DE59A623}" type="slidenum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8309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6D2C-6C39-4A08-9C59-797000E359A0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F377-44A8-4B25-840A-6DC5DE59A623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8714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6D2C-6C39-4A08-9C59-797000E359A0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F377-44A8-4B25-840A-6DC5DE59A623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541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6D2C-6C39-4A08-9C59-797000E359A0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F377-44A8-4B25-840A-6DC5DE59A623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858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6D2C-6C39-4A08-9C59-797000E359A0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F377-44A8-4B25-840A-6DC5DE59A623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72629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6D2C-6C39-4A08-9C59-797000E359A0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F377-44A8-4B25-840A-6DC5DE59A623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58499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6D2C-6C39-4A08-9C59-797000E359A0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030F377-44A8-4B25-840A-6DC5DE59A623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vi-VN" smtClean="0"/>
              <a:t>Bấm biểu tượng để thêm hình ảnh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1474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6D2C-6C39-4A08-9C59-797000E359A0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F377-44A8-4B25-840A-6DC5DE59A623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4419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6D2C-6C39-4A08-9C59-797000E359A0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F377-44A8-4B25-840A-6DC5DE59A623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418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vi-VN" smtClean="0"/>
              <a:t>Bấm biểu tượng để thêm hình ảnh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  <a:p>
            <a:pPr lvl="1" eaLnBrk="1" latinLnBrk="0" hangingPunct="1"/>
            <a:r>
              <a:rPr kumimoji="0" lang="vi-VN" smtClean="0"/>
              <a:t>Mức hai</a:t>
            </a:r>
          </a:p>
          <a:p>
            <a:pPr lvl="2" eaLnBrk="1" latinLnBrk="0" hangingPunct="1"/>
            <a:r>
              <a:rPr kumimoji="0" lang="vi-VN" smtClean="0"/>
              <a:t>Mức ba</a:t>
            </a:r>
          </a:p>
          <a:p>
            <a:pPr lvl="3" eaLnBrk="1" latinLnBrk="0" hangingPunct="1"/>
            <a:r>
              <a:rPr kumimoji="0" lang="vi-VN" smtClean="0"/>
              <a:t>Mức bốn</a:t>
            </a:r>
          </a:p>
          <a:p>
            <a:pPr lvl="4" eaLnBrk="1" latinLnBrk="0" hangingPunct="1"/>
            <a:r>
              <a:rPr kumimoji="0" lang="vi-VN" smtClean="0"/>
              <a:t>Mức năm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  <a:p>
            <a:pPr lvl="1" eaLnBrk="1" latinLnBrk="0" hangingPunct="1"/>
            <a:r>
              <a:rPr kumimoji="0" lang="vi-VN" smtClean="0"/>
              <a:t>Mức hai</a:t>
            </a:r>
          </a:p>
          <a:p>
            <a:pPr lvl="2" eaLnBrk="1" latinLnBrk="0" hangingPunct="1"/>
            <a:r>
              <a:rPr kumimoji="0" lang="vi-VN" smtClean="0"/>
              <a:t>Mức ba</a:t>
            </a:r>
          </a:p>
          <a:p>
            <a:pPr lvl="3" eaLnBrk="1" latinLnBrk="0" hangingPunct="1"/>
            <a:r>
              <a:rPr kumimoji="0" lang="vi-VN" smtClean="0"/>
              <a:t>Mức bốn</a:t>
            </a:r>
          </a:p>
          <a:p>
            <a:pPr lvl="4" eaLnBrk="1" latinLnBrk="0" hangingPunct="1"/>
            <a:r>
              <a:rPr kumimoji="0" lang="vi-VN" smtClean="0"/>
              <a:t>Mức năm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5408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  <a:p>
            <a:pPr lvl="1" eaLnBrk="1" latinLnBrk="0" hangingPunct="1"/>
            <a:r>
              <a:rPr kumimoji="0" lang="vi-VN" smtClean="0"/>
              <a:t>Mức hai</a:t>
            </a:r>
          </a:p>
          <a:p>
            <a:pPr lvl="2" eaLnBrk="1" latinLnBrk="0" hangingPunct="1"/>
            <a:r>
              <a:rPr kumimoji="0" lang="vi-VN" smtClean="0"/>
              <a:t>Mức ba</a:t>
            </a:r>
          </a:p>
          <a:p>
            <a:pPr lvl="3" eaLnBrk="1" latinLnBrk="0" hangingPunct="1"/>
            <a:r>
              <a:rPr kumimoji="0" lang="vi-VN" smtClean="0"/>
              <a:t>Mức bốn</a:t>
            </a:r>
          </a:p>
          <a:p>
            <a:pPr lvl="4" eaLnBrk="1" latinLnBrk="0" hangingPunct="1"/>
            <a:r>
              <a:rPr kumimoji="0" lang="vi-VN" smtClean="0"/>
              <a:t>Mức năm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5408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  <a:p>
            <a:pPr lvl="1" eaLnBrk="1" latinLnBrk="0" hangingPunct="1"/>
            <a:r>
              <a:rPr kumimoji="0" lang="vi-VN" smtClean="0"/>
              <a:t>Mức hai</a:t>
            </a:r>
          </a:p>
          <a:p>
            <a:pPr lvl="2" eaLnBrk="1" latinLnBrk="0" hangingPunct="1"/>
            <a:r>
              <a:rPr kumimoji="0" lang="vi-VN" smtClean="0"/>
              <a:t>Mức ba</a:t>
            </a:r>
          </a:p>
          <a:p>
            <a:pPr lvl="3" eaLnBrk="1" latinLnBrk="0" hangingPunct="1"/>
            <a:r>
              <a:rPr kumimoji="0" lang="vi-VN" smtClean="0"/>
              <a:t>Mức bốn</a:t>
            </a:r>
          </a:p>
          <a:p>
            <a:pPr lvl="4" eaLnBrk="1" latinLnBrk="0" hangingPunct="1"/>
            <a:r>
              <a:rPr kumimoji="0" lang="vi-VN" smtClean="0"/>
              <a:t>Mức năm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0586D2C-6C39-4A08-9C59-797000E359A0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030F377-44A8-4B25-840A-6DC5DE59A623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039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Tiêu đề phụ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Ảnh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334000"/>
          </a:xfrm>
          <a:prstGeom prst="rect">
            <a:avLst/>
          </a:prstGeom>
        </p:spPr>
      </p:pic>
      <p:sp>
        <p:nvSpPr>
          <p:cNvPr id="5" name="Hộp_Văn_Bản 4"/>
          <p:cNvSpPr txBox="1"/>
          <p:nvPr/>
        </p:nvSpPr>
        <p:spPr>
          <a:xfrm>
            <a:off x="0" y="5334000"/>
            <a:ext cx="914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TỌA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LẠC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TẠI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 390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HOÀNG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VĂN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THỤ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- P4 -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TÂN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BÌNH</a:t>
            </a:r>
            <a:endParaRPr lang="en-US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TP. </a:t>
            </a:r>
            <a:r>
              <a:rPr lang="en-US" sz="5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HỒ</a:t>
            </a:r>
            <a:r>
              <a:rPr lang="en-US" sz="5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CHÍ</a:t>
            </a:r>
            <a:r>
              <a:rPr lang="en-US" sz="5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MINH</a:t>
            </a:r>
            <a:endParaRPr lang="vi-VN" sz="5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60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ctrTitle"/>
          </p:nvPr>
        </p:nvSpPr>
        <p:spPr>
          <a:xfrm>
            <a:off x="609600" y="685800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en-US" sz="40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CƠ</a:t>
            </a:r>
            <a:r>
              <a:rPr lang="en-US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CẤU</a:t>
            </a:r>
            <a:r>
              <a:rPr lang="en-US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TRƯỜNG</a:t>
            </a:r>
            <a:r>
              <a:rPr lang="en-US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7 </a:t>
            </a:r>
            <a:r>
              <a:rPr lang="en-US" sz="40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KHOA</a:t>
            </a:r>
            <a:r>
              <a:rPr lang="en-US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</a:t>
            </a:r>
            <a:br>
              <a:rPr lang="en-US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en-US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endParaRPr lang="vi-VN" sz="40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êu đề phụ 2"/>
          <p:cNvSpPr>
            <a:spLocks noGrp="1"/>
          </p:cNvSpPr>
          <p:nvPr>
            <p:ph type="subTitle" idx="1"/>
          </p:nvPr>
        </p:nvSpPr>
        <p:spPr>
          <a:xfrm>
            <a:off x="609600" y="1905000"/>
            <a:ext cx="7854696" cy="4295336"/>
          </a:xfrm>
        </p:spPr>
        <p:txBody>
          <a:bodyPr>
            <a:normAutofit fontScale="92500" lnSpcReduction="20000"/>
          </a:bodyPr>
          <a:lstStyle/>
          <a:p>
            <a:pPr marL="742950" indent="-742950" algn="l">
              <a:buAutoNum type="arabicPeriod"/>
            </a:pPr>
            <a:r>
              <a:rPr lang="en-US" sz="4000" dirty="0" smtClean="0">
                <a:latin typeface="Arial" pitchFamily="34" charset="0"/>
                <a:cs typeface="Arial" pitchFamily="34" charset="0"/>
              </a:rPr>
              <a:t>KHOA CƠ KHÍ </a:t>
            </a:r>
            <a:endParaRPr lang="en-US" sz="4000" dirty="0" smtClean="0">
              <a:latin typeface="Arial" pitchFamily="34" charset="0"/>
              <a:cs typeface="Arial" pitchFamily="34" charset="0"/>
            </a:endParaRPr>
          </a:p>
          <a:p>
            <a:pPr marL="742950" indent="-742950" algn="l">
              <a:buAutoNum type="arabicPeriod"/>
            </a:pPr>
            <a:r>
              <a:rPr lang="en-US" sz="4000" dirty="0" smtClean="0">
                <a:latin typeface="Arial" pitchFamily="34" charset="0"/>
                <a:cs typeface="Arial" pitchFamily="34" charset="0"/>
              </a:rPr>
              <a:t>KHOA 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CÔNG NGHỆ THÔNG TIN</a:t>
            </a:r>
          </a:p>
          <a:p>
            <a:pPr marL="742950" indent="-742950" algn="l">
              <a:buAutoNum type="arabicPeriod"/>
            </a:pP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KHOA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ĐIỆN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ĐIỆN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TỬ</a:t>
            </a:r>
            <a:endParaRPr lang="en-US" sz="4000" dirty="0" smtClean="0">
              <a:latin typeface="Arial" pitchFamily="34" charset="0"/>
              <a:cs typeface="Arial" pitchFamily="34" charset="0"/>
            </a:endParaRPr>
          </a:p>
          <a:p>
            <a:pPr marL="742950" indent="-742950" algn="l">
              <a:buAutoNum type="arabicPeriod"/>
            </a:pP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KHOA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KHOA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HỌC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CƠ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BẢN</a:t>
            </a:r>
            <a:endParaRPr lang="en-US" sz="4000" dirty="0" smtClean="0">
              <a:latin typeface="Arial" pitchFamily="34" charset="0"/>
              <a:cs typeface="Arial" pitchFamily="34" charset="0"/>
            </a:endParaRPr>
          </a:p>
          <a:p>
            <a:pPr marL="742950" indent="-742950" algn="l">
              <a:buAutoNum type="arabicPeriod"/>
            </a:pP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KHOA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LÝ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LUẬN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TRỊ</a:t>
            </a:r>
            <a:endParaRPr lang="en-US" sz="4000" dirty="0" smtClean="0">
              <a:latin typeface="Arial" pitchFamily="34" charset="0"/>
              <a:cs typeface="Arial" pitchFamily="34" charset="0"/>
            </a:endParaRPr>
          </a:p>
          <a:p>
            <a:pPr marL="742950" indent="-742950" algn="l">
              <a:buAutoNum type="arabicPeriod"/>
            </a:pPr>
            <a:r>
              <a:rPr lang="en-US" sz="4000" dirty="0" smtClean="0">
                <a:latin typeface="Arial" pitchFamily="34" charset="0"/>
                <a:cs typeface="Arial" pitchFamily="34" charset="0"/>
              </a:rPr>
              <a:t>KHOA 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CN MAY-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THỜI 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TRANG</a:t>
            </a:r>
          </a:p>
          <a:p>
            <a:pPr marL="742950" indent="-742950" algn="l">
              <a:buAutoNum type="arabicPeriod"/>
            </a:pPr>
            <a:r>
              <a:rPr lang="en-US" sz="4000" dirty="0" smtClean="0">
                <a:latin typeface="Arial" pitchFamily="34" charset="0"/>
                <a:cs typeface="Arial" pitchFamily="34" charset="0"/>
              </a:rPr>
              <a:t>KHOA 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ĐỘNG LỰC</a:t>
            </a:r>
            <a:endParaRPr lang="vi-VN" sz="4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26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ctrTitle"/>
          </p:nvPr>
        </p:nvSpPr>
        <p:spPr>
          <a:xfrm>
            <a:off x="685800" y="2667000"/>
            <a:ext cx="7851648" cy="18288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TỶ LỆ TỐT NGHIỆP</a:t>
            </a:r>
            <a:br>
              <a:rPr lang="en-US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93%</a:t>
            </a:r>
            <a:endParaRPr lang="vi-VN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êu đề phụ 2"/>
          <p:cNvSpPr>
            <a:spLocks noGrp="1"/>
          </p:cNvSpPr>
          <p:nvPr>
            <p:ph type="subTitle" idx="1"/>
          </p:nvPr>
        </p:nvSpPr>
        <p:spPr>
          <a:xfrm>
            <a:off x="0" y="4800600"/>
            <a:ext cx="9144000" cy="1752600"/>
          </a:xfrm>
        </p:spPr>
        <p:txBody>
          <a:bodyPr>
            <a:noAutofit/>
          </a:bodyPr>
          <a:lstStyle/>
          <a:p>
            <a:pPr algn="ctr"/>
            <a:r>
              <a:rPr lang="en-US" sz="5600" b="1" dirty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TỶ LỆ </a:t>
            </a:r>
            <a:r>
              <a:rPr lang="en-US" sz="5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CÓ </a:t>
            </a:r>
            <a:r>
              <a:rPr lang="en-US" sz="5600" b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VIỆC </a:t>
            </a:r>
            <a:r>
              <a:rPr lang="en-US" sz="5600" b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LÀM NGAY</a:t>
            </a:r>
            <a:r>
              <a:rPr lang="en-US" sz="5600" b="1" dirty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lang="en-US" sz="5600" b="1" dirty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en-US" sz="5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85%</a:t>
            </a:r>
            <a:endParaRPr lang="vi-VN" sz="56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Hộp_Văn_Bản 6"/>
          <p:cNvSpPr txBox="1"/>
          <p:nvPr/>
        </p:nvSpPr>
        <p:spPr>
          <a:xfrm>
            <a:off x="1309255" y="457200"/>
            <a:ext cx="7010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QUY </a:t>
            </a:r>
            <a:r>
              <a:rPr lang="en-US" sz="5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MÔ ĐÀO TẠO</a:t>
            </a:r>
            <a:r>
              <a:rPr lang="en-US" sz="5600" b="1" dirty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lang="en-US" sz="5600" b="1" dirty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en-US" sz="5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10.000 </a:t>
            </a:r>
            <a:r>
              <a:rPr lang="en-US" sz="5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SV - HS</a:t>
            </a:r>
            <a:endParaRPr lang="vi-VN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26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ctrTitle"/>
          </p:nvPr>
        </p:nvSpPr>
        <p:spPr>
          <a:xfrm>
            <a:off x="533400" y="1981200"/>
            <a:ext cx="7848600" cy="1752600"/>
          </a:xfrm>
        </p:spPr>
        <p:txBody>
          <a:bodyPr>
            <a:normAutofit/>
          </a:bodyPr>
          <a:lstStyle/>
          <a:p>
            <a:pPr algn="ctr"/>
            <a:r>
              <a:rPr lang="en-US" sz="3600" dirty="0" err="1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GỒM</a:t>
            </a:r>
            <a:r>
              <a:rPr lang="en-US" sz="3600" dirty="0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CÓ</a:t>
            </a:r>
            <a:r>
              <a:rPr lang="en-US" sz="3600" dirty="0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 VIII </a:t>
            </a:r>
            <a:r>
              <a:rPr lang="en-US" sz="3600" dirty="0" err="1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CHƯƠNG</a:t>
            </a:r>
            <a:r>
              <a:rPr lang="en-US" sz="3600" dirty="0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, 24 </a:t>
            </a:r>
            <a:r>
              <a:rPr lang="en-US" sz="3600" dirty="0" err="1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BÀI</a:t>
            </a:r>
            <a:r>
              <a:rPr lang="en-US" sz="3600" dirty="0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en-US" sz="3600" dirty="0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3600" dirty="0" err="1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BÀI</a:t>
            </a:r>
            <a:r>
              <a:rPr lang="en-US" sz="3600" dirty="0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THUỘC</a:t>
            </a:r>
            <a:r>
              <a:rPr lang="en-US" sz="3600" dirty="0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CHƯƠNG</a:t>
            </a:r>
            <a:r>
              <a:rPr lang="en-US" sz="3600" dirty="0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 III </a:t>
            </a:r>
            <a:r>
              <a:rPr lang="en-US" sz="3600" dirty="0" err="1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BÀI</a:t>
            </a:r>
            <a:r>
              <a:rPr lang="en-US" sz="3600" dirty="0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 8 </a:t>
            </a:r>
            <a:endParaRPr lang="vi-VN" sz="3600" dirty="0"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êu đề phụ 2"/>
          <p:cNvSpPr>
            <a:spLocks noGrp="1"/>
          </p:cNvSpPr>
          <p:nvPr>
            <p:ph type="subTitle" idx="1"/>
          </p:nvPr>
        </p:nvSpPr>
        <p:spPr>
          <a:xfrm>
            <a:off x="0" y="4800600"/>
            <a:ext cx="9144000" cy="17526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CÁC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PHƯƠNG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PHÁP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DÙNG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: </a:t>
            </a:r>
            <a:r>
              <a:rPr lang="en-US" sz="36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THUYẾT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TRÌNH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, </a:t>
            </a:r>
            <a:r>
              <a:rPr lang="en-US" sz="36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PHÁT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VẤN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, </a:t>
            </a:r>
            <a:r>
              <a:rPr lang="en-US" sz="36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TRỰC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QUAN</a:t>
            </a:r>
            <a:endParaRPr lang="vi-VN" sz="36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Hộp_Văn_Bản 6"/>
          <p:cNvSpPr txBox="1"/>
          <p:nvPr/>
        </p:nvSpPr>
        <p:spPr>
          <a:xfrm>
            <a:off x="-1" y="457200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CHƯƠNG</a:t>
            </a:r>
            <a:r>
              <a:rPr lang="en-US" sz="3600" b="1" dirty="0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TRÌNH</a:t>
            </a:r>
            <a:r>
              <a:rPr lang="en-US" sz="3600" b="1" dirty="0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ĐÀO</a:t>
            </a:r>
            <a:r>
              <a:rPr lang="en-US" sz="3600" b="1" dirty="0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TẠO</a:t>
            </a:r>
            <a:r>
              <a:rPr lang="en-US" sz="3600" b="1" dirty="0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TRUNG</a:t>
            </a:r>
            <a:r>
              <a:rPr lang="en-US" sz="3600" b="1" dirty="0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CẤP</a:t>
            </a:r>
            <a:r>
              <a:rPr lang="en-US" sz="3600" b="1" dirty="0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CHUYÊN</a:t>
            </a:r>
            <a:r>
              <a:rPr lang="en-US" sz="3600" b="1" dirty="0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NGHIỆP</a:t>
            </a:r>
            <a:r>
              <a:rPr lang="en-US" sz="3600" b="1" dirty="0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CƠ</a:t>
            </a:r>
            <a:r>
              <a:rPr lang="en-US" sz="3600" b="1" dirty="0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KHÍ</a:t>
            </a:r>
            <a:r>
              <a:rPr lang="en-US" sz="3600" b="1" dirty="0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: 75 </a:t>
            </a:r>
            <a:r>
              <a:rPr lang="en-US" sz="3600" b="1" dirty="0" err="1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TIẾT</a:t>
            </a:r>
            <a:endParaRPr lang="vi-VN" sz="36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12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êu đề 4"/>
          <p:cNvSpPr txBox="1">
            <a:spLocks/>
          </p:cNvSpPr>
          <p:nvPr/>
        </p:nvSpPr>
        <p:spPr>
          <a:xfrm>
            <a:off x="0" y="34636"/>
            <a:ext cx="9144000" cy="68580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200" dirty="0" err="1" smtClean="0">
                <a:solidFill>
                  <a:prstClr val="white"/>
                </a:solidFill>
                <a:effectLst/>
                <a:latin typeface="Arial" pitchFamily="34" charset="0"/>
                <a:cs typeface="Arial" pitchFamily="34" charset="0"/>
              </a:rPr>
              <a:t>HÌNH</a:t>
            </a:r>
            <a:r>
              <a:rPr lang="en-US" sz="4200" dirty="0" smtClean="0">
                <a:solidFill>
                  <a:prstClr val="white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US" sz="4200" dirty="0" err="1" smtClean="0">
                <a:solidFill>
                  <a:prstClr val="white"/>
                </a:solidFill>
                <a:effectLst/>
                <a:latin typeface="Arial" pitchFamily="34" charset="0"/>
                <a:cs typeface="Arial" pitchFamily="34" charset="0"/>
              </a:rPr>
              <a:t>CHIẾU</a:t>
            </a:r>
            <a:r>
              <a:rPr lang="en-US" sz="4200" dirty="0" smtClean="0">
                <a:solidFill>
                  <a:prstClr val="white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US" sz="4200" dirty="0" err="1" smtClean="0">
                <a:solidFill>
                  <a:prstClr val="white"/>
                </a:solidFill>
                <a:effectLst/>
                <a:latin typeface="Arial" pitchFamily="34" charset="0"/>
                <a:cs typeface="Arial" pitchFamily="34" charset="0"/>
              </a:rPr>
              <a:t>TRỤC</a:t>
            </a:r>
            <a:r>
              <a:rPr lang="en-US" sz="4200" dirty="0" smtClean="0">
                <a:solidFill>
                  <a:prstClr val="white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US" sz="4200" dirty="0" err="1" smtClean="0">
                <a:solidFill>
                  <a:prstClr val="white"/>
                </a:solidFill>
                <a:effectLst/>
                <a:latin typeface="Arial" pitchFamily="34" charset="0"/>
                <a:cs typeface="Arial" pitchFamily="34" charset="0"/>
              </a:rPr>
              <a:t>ĐO</a:t>
            </a:r>
            <a:r>
              <a:rPr lang="en-US" sz="4200" dirty="0" smtClean="0">
                <a:solidFill>
                  <a:prstClr val="white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US" sz="4200" dirty="0" err="1" smtClean="0">
                <a:solidFill>
                  <a:prstClr val="white"/>
                </a:solidFill>
                <a:effectLst/>
                <a:latin typeface="Arial" pitchFamily="34" charset="0"/>
                <a:cs typeface="Arial" pitchFamily="34" charset="0"/>
              </a:rPr>
              <a:t>XIÊN</a:t>
            </a:r>
            <a:r>
              <a:rPr lang="en-US" sz="4200" dirty="0" smtClean="0">
                <a:solidFill>
                  <a:prstClr val="white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US" sz="4200" dirty="0" err="1" smtClean="0">
                <a:solidFill>
                  <a:prstClr val="white"/>
                </a:solidFill>
                <a:effectLst/>
                <a:latin typeface="Arial" pitchFamily="34" charset="0"/>
                <a:cs typeface="Arial" pitchFamily="34" charset="0"/>
              </a:rPr>
              <a:t>CÂN</a:t>
            </a:r>
            <a:endParaRPr lang="vi-VN" sz="4200" dirty="0">
              <a:solidFill>
                <a:prstClr val="white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Hộp_Văn_Bản 7"/>
          <p:cNvSpPr txBox="1"/>
          <p:nvPr/>
        </p:nvSpPr>
        <p:spPr>
          <a:xfrm>
            <a:off x="304800" y="990600"/>
            <a:ext cx="8839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36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KIẾN</a:t>
            </a:r>
            <a:r>
              <a:rPr lang="en-US" sz="36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THỨC</a:t>
            </a:r>
            <a:r>
              <a:rPr lang="en-US" sz="36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Xác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góc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giữa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trục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đo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biến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dạng</a:t>
            </a:r>
            <a:endParaRPr lang="en-US" sz="36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Hộp_Văn_Bản 9"/>
          <p:cNvSpPr txBox="1"/>
          <p:nvPr/>
        </p:nvSpPr>
        <p:spPr>
          <a:xfrm>
            <a:off x="314325" y="2779246"/>
            <a:ext cx="88296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36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KỸ</a:t>
            </a:r>
            <a:r>
              <a:rPr lang="en-US" sz="36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NĂNG</a:t>
            </a:r>
            <a:r>
              <a:rPr lang="en-US" sz="36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Vẽ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đuợc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HCTĐ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xiên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cân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vật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thể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đơn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giản</a:t>
            </a:r>
            <a:endParaRPr lang="en-US" sz="36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Hộp_Văn_Bản 10"/>
          <p:cNvSpPr txBox="1"/>
          <p:nvPr/>
        </p:nvSpPr>
        <p:spPr>
          <a:xfrm>
            <a:off x="381000" y="480060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36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THÁI</a:t>
            </a:r>
            <a:r>
              <a:rPr lang="en-US" sz="36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en-US" sz="36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Bồi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dưỡng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phát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triển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tưởng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tượng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gian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tư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duy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kỹ</a:t>
            </a:r>
            <a:r>
              <a:rPr lang="en-US" sz="3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thuật</a:t>
            </a:r>
            <a:endParaRPr lang="en-US" sz="36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31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uồng">
  <a:themeElements>
    <a:clrScheme name="Luồng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Luồng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Luồ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Luồng">
  <a:themeElements>
    <a:clrScheme name="Luồng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Luồng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Luồ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Luồng">
  <a:themeElements>
    <a:clrScheme name="Luồng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Luồng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Luồ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Luồng">
  <a:themeElements>
    <a:clrScheme name="Luồng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Luồng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Luồ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97</TotalTime>
  <Words>156</Words>
  <Application>Microsoft Office PowerPoint</Application>
  <PresentationFormat>On-screen Show 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Luồng</vt:lpstr>
      <vt:lpstr>1_Luồng</vt:lpstr>
      <vt:lpstr>2_Luồng</vt:lpstr>
      <vt:lpstr>4_Luồng</vt:lpstr>
      <vt:lpstr>PowerPoint Presentation</vt:lpstr>
      <vt:lpstr>CƠ CẤU TRƯỜNG CÓ 7 KHOA:  </vt:lpstr>
      <vt:lpstr>TỶ LỆ TỐT NGHIỆP 93%</vt:lpstr>
      <vt:lpstr>GỒM CÓ VIII CHƯƠNG, 24 BÀI BÀI THUỘC CHƯƠNG III BÀI 8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Bản trình bày của PowerPoint</dc:title>
  <dc:creator>KHAI VU</dc:creator>
  <cp:lastModifiedBy>Thay Tan</cp:lastModifiedBy>
  <cp:revision>10</cp:revision>
  <dcterms:created xsi:type="dcterms:W3CDTF">2015-04-02T05:51:49Z</dcterms:created>
  <dcterms:modified xsi:type="dcterms:W3CDTF">2015-04-10T06:57:15Z</dcterms:modified>
</cp:coreProperties>
</file>